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95" r:id="rId3"/>
    <p:sldId id="296" r:id="rId4"/>
    <p:sldId id="286" r:id="rId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421E"/>
    <a:srgbClr val="ED7B09"/>
    <a:srgbClr val="CE3010"/>
    <a:srgbClr val="B96007"/>
    <a:srgbClr val="CC9900"/>
    <a:srgbClr val="663300"/>
    <a:srgbClr val="05BEFF"/>
    <a:srgbClr val="CCCC00"/>
    <a:srgbClr val="CD3FBC"/>
    <a:srgbClr val="8F45C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8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23528" y="0"/>
            <a:ext cx="8568952" cy="2060848"/>
          </a:xfrm>
        </p:spPr>
        <p:txBody>
          <a:bodyPr>
            <a:noAutofit/>
          </a:bodyPr>
          <a:lstStyle/>
          <a:p>
            <a:pPr algn="ctr"/>
            <a:r>
              <a:rPr lang="el-GR" sz="5400" dirty="0" smtClean="0"/>
              <a:t>ΖΩΓΡΑΦΙΚΗ ΣΤΙΣ ΕΚΚΛΗΣΙΕΣ</a:t>
            </a:r>
            <a:endParaRPr lang="el-GR" sz="5400" b="1" dirty="0"/>
          </a:p>
        </p:txBody>
      </p:sp>
      <p:pic>
        <p:nvPicPr>
          <p:cNvPr id="4" name="3 - Εικόνα" descr="Capture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564904"/>
            <a:ext cx="6156176" cy="33757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Θέση κειμένου"/>
          <p:cNvSpPr>
            <a:spLocks noGrp="1"/>
          </p:cNvSpPr>
          <p:nvPr>
            <p:ph type="body" idx="1"/>
          </p:nvPr>
        </p:nvSpPr>
        <p:spPr>
          <a:xfrm>
            <a:off x="0" y="764704"/>
            <a:ext cx="4355976" cy="720080"/>
          </a:xfrm>
        </p:spPr>
        <p:txBody>
          <a:bodyPr/>
          <a:lstStyle/>
          <a:p>
            <a:pPr algn="ctr"/>
            <a:r>
              <a:rPr lang="el-GR" sz="1800" dirty="0" smtClean="0">
                <a:solidFill>
                  <a:schemeClr val="tx1"/>
                </a:solidFill>
              </a:rPr>
              <a:t>Εικονοστάσι: πάνω μέρος</a:t>
            </a:r>
            <a:endParaRPr lang="el-GR" sz="1800" dirty="0">
              <a:solidFill>
                <a:schemeClr val="tx1"/>
              </a:solidFill>
            </a:endParaRPr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427984" y="620688"/>
            <a:ext cx="4716016" cy="1080119"/>
          </a:xfrm>
        </p:spPr>
        <p:txBody>
          <a:bodyPr>
            <a:normAutofit/>
          </a:bodyPr>
          <a:lstStyle/>
          <a:p>
            <a:pPr algn="ctr"/>
            <a:r>
              <a:rPr lang="el-GR" sz="1800" dirty="0" smtClean="0">
                <a:solidFill>
                  <a:schemeClr val="tx1"/>
                </a:solidFill>
              </a:rPr>
              <a:t>Εικονοστάσι: πάνω, δεξιά και αριστερά της Ωραίας Πύλης</a:t>
            </a:r>
            <a:endParaRPr lang="el-GR" sz="1800" dirty="0">
              <a:solidFill>
                <a:schemeClr val="tx1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b="1" dirty="0" smtClean="0"/>
              <a:t>ΟΜΑΔΑ Δ </a:t>
            </a:r>
            <a:endParaRPr lang="el-GR" sz="1100" b="1" dirty="0" smtClean="0"/>
          </a:p>
          <a:p>
            <a:pPr algn="ctr"/>
            <a:r>
              <a:rPr lang="el-GR" sz="1100" b="1" dirty="0" smtClean="0"/>
              <a:t>(Οι φωτογραφίες προέρχονται από τον Ιερό Ναό Ζωοδόχου Πηγής Λάρισας)</a:t>
            </a:r>
            <a:br>
              <a:rPr lang="el-GR" sz="1100" b="1" dirty="0" smtClean="0"/>
            </a:br>
            <a:endParaRPr lang="el-GR" sz="1100" dirty="0" smtClean="0"/>
          </a:p>
          <a:p>
            <a:pPr algn="ctr"/>
            <a:endParaRPr lang="el-GR" sz="4000" b="1" dirty="0" smtClean="0"/>
          </a:p>
          <a:p>
            <a:pPr algn="ctr"/>
            <a:endParaRPr lang="el-GR" sz="2400" dirty="0"/>
          </a:p>
        </p:txBody>
      </p:sp>
      <p:pic>
        <p:nvPicPr>
          <p:cNvPr id="9" name="8 - Εικόνα" descr="1714105167643.jpg"/>
          <p:cNvPicPr>
            <a:picLocks noChangeAspect="1"/>
          </p:cNvPicPr>
          <p:nvPr/>
        </p:nvPicPr>
        <p:blipFill>
          <a:blip r:embed="rId2" cstate="print"/>
          <a:srcRect t="38450" r="20330" b="30050"/>
          <a:stretch>
            <a:fillRect/>
          </a:stretch>
        </p:blipFill>
        <p:spPr>
          <a:xfrm>
            <a:off x="0" y="1412776"/>
            <a:ext cx="4427984" cy="2592288"/>
          </a:xfrm>
          <a:prstGeom prst="rect">
            <a:avLst/>
          </a:prstGeom>
        </p:spPr>
      </p:pic>
      <p:pic>
        <p:nvPicPr>
          <p:cNvPr id="10" name="9 - Εικόνα" descr="1714105167654.jpg"/>
          <p:cNvPicPr>
            <a:picLocks noChangeAspect="1"/>
          </p:cNvPicPr>
          <p:nvPr/>
        </p:nvPicPr>
        <p:blipFill>
          <a:blip r:embed="rId3" cstate="print"/>
          <a:srcRect l="20208" t="44412" b="24786"/>
          <a:stretch>
            <a:fillRect/>
          </a:stretch>
        </p:blipFill>
        <p:spPr>
          <a:xfrm>
            <a:off x="0" y="4077072"/>
            <a:ext cx="4427984" cy="2780928"/>
          </a:xfrm>
          <a:prstGeom prst="rect">
            <a:avLst/>
          </a:prstGeom>
        </p:spPr>
      </p:pic>
      <p:pic>
        <p:nvPicPr>
          <p:cNvPr id="16" name="15 - Εικόνα" descr="001.jpg"/>
          <p:cNvPicPr>
            <a:picLocks noChangeAspect="1"/>
          </p:cNvPicPr>
          <p:nvPr/>
        </p:nvPicPr>
        <p:blipFill>
          <a:blip r:embed="rId4" cstate="print"/>
          <a:srcRect l="24013" t="42650" r="24800" b="19550"/>
          <a:stretch>
            <a:fillRect/>
          </a:stretch>
        </p:blipFill>
        <p:spPr>
          <a:xfrm>
            <a:off x="4463480" y="4077072"/>
            <a:ext cx="4680520" cy="2780928"/>
          </a:xfrm>
          <a:prstGeom prst="rect">
            <a:avLst/>
          </a:prstGeom>
        </p:spPr>
      </p:pic>
      <p:pic>
        <p:nvPicPr>
          <p:cNvPr id="21" name="20 - Εικόνα" descr="1714105167649.jpg"/>
          <p:cNvPicPr>
            <a:picLocks noChangeAspect="1"/>
          </p:cNvPicPr>
          <p:nvPr/>
        </p:nvPicPr>
        <p:blipFill>
          <a:blip r:embed="rId5" cstate="print"/>
          <a:srcRect l="20086" t="30237" r="32276" b="25173"/>
          <a:stretch>
            <a:fillRect/>
          </a:stretch>
        </p:blipFill>
        <p:spPr>
          <a:xfrm>
            <a:off x="4499992" y="1484784"/>
            <a:ext cx="4644008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pPr algn="ctr"/>
            <a:r>
              <a:rPr lang="el-GR" sz="4800" b="1" dirty="0" smtClean="0">
                <a:solidFill>
                  <a:schemeClr val="tx1"/>
                </a:solidFill>
              </a:rPr>
              <a:t>ΟΜΑΔΑ Δ</a:t>
            </a:r>
            <a:endParaRPr lang="el-GR" dirty="0"/>
          </a:p>
        </p:txBody>
      </p:sp>
      <p:graphicFrame>
        <p:nvGraphicFramePr>
          <p:cNvPr id="5" name="3 - Θέση περιεχομένου"/>
          <p:cNvGraphicFramePr>
            <a:graphicFrameLocks/>
          </p:cNvGraphicFramePr>
          <p:nvPr/>
        </p:nvGraphicFramePr>
        <p:xfrm>
          <a:off x="179512" y="1484783"/>
          <a:ext cx="8640960" cy="49979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6184"/>
                <a:gridCol w="2088232"/>
                <a:gridCol w="2304256"/>
                <a:gridCol w="2592288"/>
              </a:tblGrid>
              <a:tr h="1490572"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ΖΩΝΕΣ</a:t>
                      </a:r>
                      <a:endParaRPr lang="el-GR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ΤΙ ΒΛΕΠΩ;</a:t>
                      </a:r>
                      <a:endParaRPr lang="el-GR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ΤΙ ΝΟΜΙΖΩ;</a:t>
                      </a:r>
                      <a:endParaRPr lang="el-GR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ΤΙ ΑΝΑΡΩΤΙΕΜΑΙ;</a:t>
                      </a:r>
                      <a:endParaRPr lang="el-GR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59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ΠΑΝΩ ΣΤΟ ΕΙΚΟΝΟΣΤΑΣΙ</a:t>
                      </a:r>
                      <a:endParaRPr lang="el-GR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59332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ΠΑΝΩ ΑΠΟ ΤΗΝ ΩΡΑΙΑ ΠΥΛΗ</a:t>
                      </a:r>
                      <a:endParaRPr lang="el-G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59906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ΔΕΞΙΑ ΚΑΙ ΑΡΙΣΤΕΡΑ ΤΗΣ ΩΡΑΙΑΣ ΠΥΛΗΣ</a:t>
                      </a:r>
                      <a:endParaRPr lang="el-G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ΔΩΔ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938"/>
          <a:stretch>
            <a:fillRect/>
          </a:stretch>
        </p:blipFill>
        <p:spPr>
          <a:xfrm>
            <a:off x="0" y="1628801"/>
            <a:ext cx="2699792" cy="5229200"/>
          </a:xfrm>
        </p:spPr>
      </p:pic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5400" b="1" dirty="0" smtClean="0">
                <a:solidFill>
                  <a:schemeClr val="tx1"/>
                </a:solidFill>
              </a:rPr>
              <a:t>ΟΜΑΔΑ Δ </a:t>
            </a:r>
            <a:br>
              <a:rPr lang="el-GR" sz="5400" b="1" dirty="0" smtClean="0">
                <a:solidFill>
                  <a:schemeClr val="tx1"/>
                </a:solidFill>
              </a:rPr>
            </a:br>
            <a:r>
              <a:rPr lang="el-GR" sz="2200" b="1" dirty="0" smtClean="0">
                <a:solidFill>
                  <a:schemeClr val="tx1"/>
                </a:solidFill>
              </a:rPr>
              <a:t>ΔΙΝΩ ΤΟΝ ΤΙΤΛΟ ΠΟΥ ΤΑΙΡΙΑΖΕΙ</a:t>
            </a:r>
            <a:endParaRPr lang="el-GR" sz="2200" dirty="0"/>
          </a:p>
        </p:txBody>
      </p:sp>
      <p:pic>
        <p:nvPicPr>
          <p:cNvPr id="6" name="5 - Εικόνα" descr="ΔΩΔ11.JPG"/>
          <p:cNvPicPr>
            <a:picLocks noChangeAspect="1"/>
          </p:cNvPicPr>
          <p:nvPr/>
        </p:nvPicPr>
        <p:blipFill>
          <a:blip r:embed="rId3" cstate="print"/>
          <a:srcRect b="4891"/>
          <a:stretch>
            <a:fillRect/>
          </a:stretch>
        </p:blipFill>
        <p:spPr>
          <a:xfrm>
            <a:off x="2771800" y="1628800"/>
            <a:ext cx="3096344" cy="5229200"/>
          </a:xfrm>
          <a:prstGeom prst="rect">
            <a:avLst/>
          </a:prstGeom>
        </p:spPr>
      </p:pic>
      <p:pic>
        <p:nvPicPr>
          <p:cNvPr id="7" name="6 - Εικόνα" descr="ΔΩΔ12.JPG"/>
          <p:cNvPicPr>
            <a:picLocks noChangeAspect="1"/>
          </p:cNvPicPr>
          <p:nvPr/>
        </p:nvPicPr>
        <p:blipFill>
          <a:blip r:embed="rId4" cstate="print"/>
          <a:srcRect l="4041" t="2292" b="14502"/>
          <a:stretch>
            <a:fillRect/>
          </a:stretch>
        </p:blipFill>
        <p:spPr>
          <a:xfrm>
            <a:off x="6012160" y="1628800"/>
            <a:ext cx="3131840" cy="5229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683</TotalTime>
  <Words>59</Words>
  <Application>Microsoft Office PowerPoint</Application>
  <PresentationFormat>Προβολή στην οθόνη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5" baseType="lpstr">
      <vt:lpstr>Ροή</vt:lpstr>
      <vt:lpstr>ΖΩΓΡΑΦΙΚΗ ΣΤΙΣ ΕΚΚΛΗΣΙΕΣ</vt:lpstr>
      <vt:lpstr>Διαφάνεια 2</vt:lpstr>
      <vt:lpstr>ΟΜΑΔΑ Δ</vt:lpstr>
      <vt:lpstr>ΟΜΑΔΑ Δ  ΔΙΝΩ ΤΟΝ ΤΙΤΛΟ ΠΟΥ ΤΑΙΡΙΑΖΕΙ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ΙΩΑΝΝΗΣ ΚΑΠΟΔΙΣΤΡΙΑΣ ΚΑΙ ΤΟ ΕΡΓΟ ΤΟΥ</dc:title>
  <dc:creator>USER</dc:creator>
  <cp:lastModifiedBy>USER</cp:lastModifiedBy>
  <cp:revision>131</cp:revision>
  <dcterms:created xsi:type="dcterms:W3CDTF">2024-02-25T08:30:47Z</dcterms:created>
  <dcterms:modified xsi:type="dcterms:W3CDTF">2024-06-27T13:15:59Z</dcterms:modified>
</cp:coreProperties>
</file>